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9" r:id="rId4"/>
    <p:sldId id="264" r:id="rId5"/>
    <p:sldId id="261" r:id="rId6"/>
    <p:sldId id="281" r:id="rId7"/>
    <p:sldId id="282" r:id="rId8"/>
    <p:sldId id="283" r:id="rId9"/>
    <p:sldId id="284" r:id="rId10"/>
    <p:sldId id="280" r:id="rId11"/>
    <p:sldId id="268" r:id="rId12"/>
    <p:sldId id="279" r:id="rId13"/>
    <p:sldId id="265" r:id="rId14"/>
    <p:sldId id="269" r:id="rId15"/>
    <p:sldId id="270" r:id="rId16"/>
    <p:sldId id="271" r:id="rId17"/>
    <p:sldId id="272" r:id="rId18"/>
    <p:sldId id="273" r:id="rId19"/>
    <p:sldId id="266" r:id="rId20"/>
    <p:sldId id="274" r:id="rId21"/>
    <p:sldId id="275" r:id="rId22"/>
    <p:sldId id="276" r:id="rId23"/>
    <p:sldId id="267" r:id="rId24"/>
    <p:sldId id="277" r:id="rId25"/>
    <p:sldId id="278"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9/27/2022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739A-3F08-49BB-99C5-9BA5C48818D4}"/>
              </a:ext>
            </a:extLst>
          </p:cNvPr>
          <p:cNvSpPr>
            <a:spLocks noGrp="1"/>
          </p:cNvSpPr>
          <p:nvPr>
            <p:ph type="ctrTitle"/>
          </p:nvPr>
        </p:nvSpPr>
        <p:spPr>
          <a:xfrm>
            <a:off x="0" y="425932"/>
            <a:ext cx="12192000" cy="1828801"/>
          </a:xfrm>
        </p:spPr>
        <p:txBody>
          <a:bodyPr>
            <a:normAutofit/>
          </a:bodyPr>
          <a:lstStyle/>
          <a:p>
            <a:r>
              <a:rPr lang="en-GB" sz="3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 Name:</a:t>
            </a:r>
            <a:r>
              <a:rPr lang="en-GB"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Rising Sports Club (Sports Complex Management System)</a:t>
            </a:r>
            <a:br>
              <a:rPr lang="en-IN"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sz="3200" b="1" dirty="0">
              <a:solidFill>
                <a:schemeClr val="tx1"/>
              </a:solidFill>
            </a:endParaRPr>
          </a:p>
        </p:txBody>
      </p:sp>
      <p:sp>
        <p:nvSpPr>
          <p:cNvPr id="3" name="Subtitle 2">
            <a:extLst>
              <a:ext uri="{FF2B5EF4-FFF2-40B4-BE49-F238E27FC236}">
                <a16:creationId xmlns:a16="http://schemas.microsoft.com/office/drawing/2014/main" id="{9CE746EC-8AA3-4660-9527-79AF458F0477}"/>
              </a:ext>
            </a:extLst>
          </p:cNvPr>
          <p:cNvSpPr>
            <a:spLocks noGrp="1"/>
          </p:cNvSpPr>
          <p:nvPr>
            <p:ph type="subTitle" idx="1"/>
          </p:nvPr>
        </p:nvSpPr>
        <p:spPr>
          <a:xfrm>
            <a:off x="1528045" y="2952005"/>
            <a:ext cx="4647552" cy="3172409"/>
          </a:xfrm>
        </p:spPr>
        <p:txBody>
          <a:bodyPr>
            <a:normAutofit/>
          </a:bodyPr>
          <a:lstStyle/>
          <a:p>
            <a:pPr algn="just">
              <a:lnSpc>
                <a:spcPct val="115000"/>
              </a:lnSpc>
              <a:spcAft>
                <a:spcPts val="1000"/>
              </a:spcAft>
            </a:pPr>
            <a:r>
              <a:rPr lang="en-GB" b="1" u="sng" dirty="0">
                <a:effectLst/>
                <a:latin typeface="Times New Roman" panose="02020603050405020304" pitchFamily="18" charset="0"/>
                <a:ea typeface="Calibri" panose="020F0502020204030204" pitchFamily="34" charset="0"/>
                <a:cs typeface="Times New Roman" panose="02020603050405020304" pitchFamily="18" charset="0"/>
              </a:rPr>
              <a:t>Project Member: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Aniket Patil			220341220020</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b="1" dirty="0">
                <a:effectLst/>
                <a:latin typeface="Times New Roman" panose="02020603050405020304" pitchFamily="18" charset="0"/>
                <a:ea typeface="Calibri" panose="020F0502020204030204" pitchFamily="34" charset="0"/>
                <a:cs typeface="Times New Roman" panose="02020603050405020304" pitchFamily="18" charset="0"/>
              </a:rPr>
              <a:t>omkar </a:t>
            </a:r>
            <a:r>
              <a:rPr lang="en-GB" b="1" dirty="0" err="1">
                <a:effectLst/>
                <a:latin typeface="Times New Roman" panose="02020603050405020304" pitchFamily="18" charset="0"/>
                <a:ea typeface="Calibri" panose="020F0502020204030204" pitchFamily="34" charset="0"/>
                <a:cs typeface="Times New Roman" panose="02020603050405020304" pitchFamily="18" charset="0"/>
              </a:rPr>
              <a:t>Sudrik</a:t>
            </a:r>
            <a:r>
              <a:rPr lang="en-GB" b="1" dirty="0">
                <a:effectLst/>
                <a:latin typeface="Times New Roman" panose="02020603050405020304" pitchFamily="18" charset="0"/>
                <a:ea typeface="Calibri" panose="020F0502020204030204" pitchFamily="34" charset="0"/>
                <a:cs typeface="Times New Roman" panose="02020603050405020304" pitchFamily="18" charset="0"/>
              </a:rPr>
              <a:t>		220341220123</a:t>
            </a:r>
            <a:endParaRPr lang="en-IN" dirty="0"/>
          </a:p>
        </p:txBody>
      </p:sp>
    </p:spTree>
    <p:extLst>
      <p:ext uri="{BB962C8B-B14F-4D97-AF65-F5344CB8AC3E}">
        <p14:creationId xmlns:p14="http://schemas.microsoft.com/office/powerpoint/2010/main" val="272031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5EAD-185D-2CA1-A857-03DB40584E2E}"/>
              </a:ext>
            </a:extLst>
          </p:cNvPr>
          <p:cNvSpPr>
            <a:spLocks noGrp="1"/>
          </p:cNvSpPr>
          <p:nvPr>
            <p:ph type="title"/>
          </p:nvPr>
        </p:nvSpPr>
        <p:spPr/>
        <p:txBody>
          <a:bodyPr/>
          <a:lstStyle/>
          <a:p>
            <a:pPr algn="l"/>
            <a:r>
              <a:rPr lang="en-IN" dirty="0"/>
              <a:t>Login Page :</a:t>
            </a:r>
          </a:p>
        </p:txBody>
      </p:sp>
      <p:pic>
        <p:nvPicPr>
          <p:cNvPr id="4" name="Content Placeholder 3">
            <a:extLst>
              <a:ext uri="{FF2B5EF4-FFF2-40B4-BE49-F238E27FC236}">
                <a16:creationId xmlns:a16="http://schemas.microsoft.com/office/drawing/2014/main" id="{4BA2E1F9-2F88-A3F9-BD96-284D382D7F66}"/>
              </a:ext>
            </a:extLst>
          </p:cNvPr>
          <p:cNvPicPr>
            <a:picLocks noGrp="1" noChangeAspect="1"/>
          </p:cNvPicPr>
          <p:nvPr>
            <p:ph idx="1"/>
          </p:nvPr>
        </p:nvPicPr>
        <p:blipFill>
          <a:blip r:embed="rId2"/>
          <a:stretch>
            <a:fillRect/>
          </a:stretch>
        </p:blipFill>
        <p:spPr>
          <a:xfrm>
            <a:off x="1649709" y="1731963"/>
            <a:ext cx="8883056" cy="4059237"/>
          </a:xfrm>
          <a:prstGeom prst="rect">
            <a:avLst/>
          </a:prstGeom>
        </p:spPr>
      </p:pic>
    </p:spTree>
    <p:extLst>
      <p:ext uri="{BB962C8B-B14F-4D97-AF65-F5344CB8AC3E}">
        <p14:creationId xmlns:p14="http://schemas.microsoft.com/office/powerpoint/2010/main" val="109362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494E-78E8-494A-4563-5BA2361B087B}"/>
              </a:ext>
            </a:extLst>
          </p:cNvPr>
          <p:cNvSpPr>
            <a:spLocks noGrp="1"/>
          </p:cNvSpPr>
          <p:nvPr>
            <p:ph type="title"/>
          </p:nvPr>
        </p:nvSpPr>
        <p:spPr/>
        <p:txBody>
          <a:bodyPr/>
          <a:lstStyle/>
          <a:p>
            <a:pPr algn="l"/>
            <a:r>
              <a:rPr lang="en-IN" dirty="0"/>
              <a:t>User Module :</a:t>
            </a:r>
          </a:p>
        </p:txBody>
      </p:sp>
      <p:pic>
        <p:nvPicPr>
          <p:cNvPr id="5" name="Content Placeholder 4">
            <a:extLst>
              <a:ext uri="{FF2B5EF4-FFF2-40B4-BE49-F238E27FC236}">
                <a16:creationId xmlns:a16="http://schemas.microsoft.com/office/drawing/2014/main" id="{D840CC34-CA6D-F400-1026-719F49A3CE5D}"/>
              </a:ext>
            </a:extLst>
          </p:cNvPr>
          <p:cNvPicPr>
            <a:picLocks noGrp="1" noChangeAspect="1"/>
          </p:cNvPicPr>
          <p:nvPr>
            <p:ph idx="1"/>
          </p:nvPr>
        </p:nvPicPr>
        <p:blipFill>
          <a:blip r:embed="rId2"/>
          <a:stretch>
            <a:fillRect/>
          </a:stretch>
        </p:blipFill>
        <p:spPr>
          <a:xfrm>
            <a:off x="2396971" y="1580051"/>
            <a:ext cx="8123067" cy="5277950"/>
          </a:xfrm>
        </p:spPr>
      </p:pic>
    </p:spTree>
    <p:extLst>
      <p:ext uri="{BB962C8B-B14F-4D97-AF65-F5344CB8AC3E}">
        <p14:creationId xmlns:p14="http://schemas.microsoft.com/office/powerpoint/2010/main" val="3974207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2A2D-E513-DD2D-F393-4F66C02A1660}"/>
              </a:ext>
            </a:extLst>
          </p:cNvPr>
          <p:cNvSpPr>
            <a:spLocks noGrp="1"/>
          </p:cNvSpPr>
          <p:nvPr>
            <p:ph type="title"/>
          </p:nvPr>
        </p:nvSpPr>
        <p:spPr>
          <a:xfrm>
            <a:off x="767491" y="19219"/>
            <a:ext cx="10353762" cy="970450"/>
          </a:xfrm>
        </p:spPr>
        <p:txBody>
          <a:bodyPr>
            <a:normAutofit/>
          </a:bodyPr>
          <a:lstStyle/>
          <a:p>
            <a:pPr algn="l"/>
            <a:r>
              <a:rPr lang="en-IN" sz="2800" b="1" dirty="0"/>
              <a:t>Apply for Membership :</a:t>
            </a:r>
          </a:p>
        </p:txBody>
      </p:sp>
      <p:sp>
        <p:nvSpPr>
          <p:cNvPr id="6" name="Content Placeholder 5">
            <a:extLst>
              <a:ext uri="{FF2B5EF4-FFF2-40B4-BE49-F238E27FC236}">
                <a16:creationId xmlns:a16="http://schemas.microsoft.com/office/drawing/2014/main" id="{455B4783-3552-BEFF-5187-C1056B1768F7}"/>
              </a:ext>
            </a:extLst>
          </p:cNvPr>
          <p:cNvSpPr>
            <a:spLocks noGrp="1"/>
          </p:cNvSpPr>
          <p:nvPr>
            <p:ph idx="1"/>
          </p:nvPr>
        </p:nvSpPr>
        <p:spPr>
          <a:xfrm>
            <a:off x="3061214" y="1925454"/>
            <a:ext cx="14953235" cy="5053577"/>
          </a:xfrm>
        </p:spPr>
        <p:txBody>
          <a:bodyPr/>
          <a:lstStyle/>
          <a:p>
            <a:endParaRPr lang="en-IN" dirty="0"/>
          </a:p>
        </p:txBody>
      </p:sp>
      <p:pic>
        <p:nvPicPr>
          <p:cNvPr id="4098" name="Picture 4">
            <a:extLst>
              <a:ext uri="{FF2B5EF4-FFF2-40B4-BE49-F238E27FC236}">
                <a16:creationId xmlns:a16="http://schemas.microsoft.com/office/drawing/2014/main" id="{C0EE8A8D-6F55-DD22-7B72-07E80F457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420" y="1041917"/>
            <a:ext cx="8285884" cy="306374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5">
            <a:extLst>
              <a:ext uri="{FF2B5EF4-FFF2-40B4-BE49-F238E27FC236}">
                <a16:creationId xmlns:a16="http://schemas.microsoft.com/office/drawing/2014/main" id="{7D78187A-96FD-4EDD-4989-68BC4580E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420" y="4123944"/>
            <a:ext cx="8276713" cy="22296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8C71BF1-EFDA-BCA0-56B4-C5CBC11E8926}"/>
              </a:ext>
            </a:extLst>
          </p:cNvPr>
          <p:cNvSpPr>
            <a:spLocks noChangeArrowheads="1"/>
          </p:cNvSpPr>
          <p:nvPr/>
        </p:nvSpPr>
        <p:spPr bwMode="auto">
          <a:xfrm>
            <a:off x="2147419" y="1187831"/>
            <a:ext cx="176080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Rectangle 4">
            <a:extLst>
              <a:ext uri="{FF2B5EF4-FFF2-40B4-BE49-F238E27FC236}">
                <a16:creationId xmlns:a16="http://schemas.microsoft.com/office/drawing/2014/main" id="{4ABF7F96-7B47-8677-8156-D9F9ED0F8D17}"/>
              </a:ext>
            </a:extLst>
          </p:cNvPr>
          <p:cNvSpPr>
            <a:spLocks noChangeArrowheads="1"/>
          </p:cNvSpPr>
          <p:nvPr/>
        </p:nvSpPr>
        <p:spPr bwMode="auto">
          <a:xfrm>
            <a:off x="2147419" y="4105656"/>
            <a:ext cx="176080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ECF5D416-DCC4-A0AD-7FF3-DE0D06F25EFF}"/>
              </a:ext>
            </a:extLst>
          </p:cNvPr>
          <p:cNvSpPr>
            <a:spLocks noChangeArrowheads="1"/>
          </p:cNvSpPr>
          <p:nvPr/>
        </p:nvSpPr>
        <p:spPr bwMode="auto">
          <a:xfrm>
            <a:off x="2147419" y="6353556"/>
            <a:ext cx="176080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06820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21B1-CF57-0C82-DFB8-384FCD498474}"/>
              </a:ext>
            </a:extLst>
          </p:cNvPr>
          <p:cNvSpPr>
            <a:spLocks noGrp="1"/>
          </p:cNvSpPr>
          <p:nvPr>
            <p:ph type="title"/>
          </p:nvPr>
        </p:nvSpPr>
        <p:spPr>
          <a:xfrm>
            <a:off x="585321" y="156839"/>
            <a:ext cx="10353762" cy="970450"/>
          </a:xfrm>
        </p:spPr>
        <p:txBody>
          <a:bodyPr/>
          <a:lstStyle/>
          <a:p>
            <a:pPr algn="l"/>
            <a:r>
              <a:rPr lang="en-IN" dirty="0">
                <a:latin typeface="Calibri" panose="020F0502020204030204" pitchFamily="34" charset="0"/>
                <a:cs typeface="Calibri" panose="020F0502020204030204" pitchFamily="34" charset="0"/>
              </a:rPr>
              <a:t>Admin Module :</a:t>
            </a:r>
          </a:p>
        </p:txBody>
      </p:sp>
      <p:pic>
        <p:nvPicPr>
          <p:cNvPr id="5" name="Content Placeholder 4">
            <a:extLst>
              <a:ext uri="{FF2B5EF4-FFF2-40B4-BE49-F238E27FC236}">
                <a16:creationId xmlns:a16="http://schemas.microsoft.com/office/drawing/2014/main" id="{8DE83A4B-F4F8-BC44-542E-02D7658578C3}"/>
              </a:ext>
            </a:extLst>
          </p:cNvPr>
          <p:cNvPicPr>
            <a:picLocks noGrp="1" noChangeAspect="1"/>
          </p:cNvPicPr>
          <p:nvPr>
            <p:ph idx="1"/>
          </p:nvPr>
        </p:nvPicPr>
        <p:blipFill>
          <a:blip r:embed="rId2"/>
          <a:stretch>
            <a:fillRect/>
          </a:stretch>
        </p:blipFill>
        <p:spPr>
          <a:xfrm>
            <a:off x="2148396" y="1127289"/>
            <a:ext cx="7590408" cy="5775099"/>
          </a:xfrm>
        </p:spPr>
      </p:pic>
    </p:spTree>
    <p:extLst>
      <p:ext uri="{BB962C8B-B14F-4D97-AF65-F5344CB8AC3E}">
        <p14:creationId xmlns:p14="http://schemas.microsoft.com/office/powerpoint/2010/main" val="123971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A15395-C652-79F1-FDE5-7257BAFF2F39}"/>
              </a:ext>
            </a:extLst>
          </p:cNvPr>
          <p:cNvSpPr>
            <a:spLocks noChangeArrowheads="1"/>
          </p:cNvSpPr>
          <p:nvPr/>
        </p:nvSpPr>
        <p:spPr bwMode="auto">
          <a:xfrm>
            <a:off x="1127465" y="110037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212529"/>
                </a:solidFill>
                <a:effectLst/>
                <a:latin typeface="Proxima"/>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6">
            <a:extLst>
              <a:ext uri="{FF2B5EF4-FFF2-40B4-BE49-F238E27FC236}">
                <a16:creationId xmlns:a16="http://schemas.microsoft.com/office/drawing/2014/main" id="{4BE0245C-724D-846C-24BE-80B68494A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10" y="1930894"/>
            <a:ext cx="9640652" cy="425684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8065951-7E6E-D658-F1AE-1629FE6A03F7}"/>
              </a:ext>
            </a:extLst>
          </p:cNvPr>
          <p:cNvSpPr>
            <a:spLocks noGrp="1"/>
          </p:cNvSpPr>
          <p:nvPr>
            <p:ph type="title"/>
          </p:nvPr>
        </p:nvSpPr>
        <p:spPr/>
        <p:txBody>
          <a:bodyPr>
            <a:normAutofit/>
          </a:bodyPr>
          <a:lstStyle/>
          <a:p>
            <a:pPr algn="l"/>
            <a:r>
              <a:rPr lang="en-IN" sz="2800" b="1" dirty="0"/>
              <a:t>Member Approval List :</a:t>
            </a:r>
          </a:p>
        </p:txBody>
      </p:sp>
    </p:spTree>
    <p:extLst>
      <p:ext uri="{BB962C8B-B14F-4D97-AF65-F5344CB8AC3E}">
        <p14:creationId xmlns:p14="http://schemas.microsoft.com/office/powerpoint/2010/main" val="305969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0F1FF2-250B-DC68-E374-9D9884C6C789}"/>
              </a:ext>
            </a:extLst>
          </p:cNvPr>
          <p:cNvPicPr>
            <a:picLocks noChangeAspect="1"/>
          </p:cNvPicPr>
          <p:nvPr/>
        </p:nvPicPr>
        <p:blipFill>
          <a:blip r:embed="rId2"/>
          <a:stretch>
            <a:fillRect/>
          </a:stretch>
        </p:blipFill>
        <p:spPr>
          <a:xfrm>
            <a:off x="2450237" y="1828799"/>
            <a:ext cx="7008668" cy="4527612"/>
          </a:xfrm>
          <a:prstGeom prst="rect">
            <a:avLst/>
          </a:prstGeom>
        </p:spPr>
      </p:pic>
      <p:sp>
        <p:nvSpPr>
          <p:cNvPr id="3" name="Title 2">
            <a:extLst>
              <a:ext uri="{FF2B5EF4-FFF2-40B4-BE49-F238E27FC236}">
                <a16:creationId xmlns:a16="http://schemas.microsoft.com/office/drawing/2014/main" id="{F230FB42-6CBD-2286-8B25-353FB025B9DA}"/>
              </a:ext>
            </a:extLst>
          </p:cNvPr>
          <p:cNvSpPr>
            <a:spLocks noGrp="1"/>
          </p:cNvSpPr>
          <p:nvPr>
            <p:ph type="title"/>
          </p:nvPr>
        </p:nvSpPr>
        <p:spPr/>
        <p:txBody>
          <a:bodyPr>
            <a:normAutofit/>
          </a:bodyPr>
          <a:lstStyle/>
          <a:p>
            <a:pPr algn="l"/>
            <a:r>
              <a:rPr lang="en-IN" sz="2800" b="1" dirty="0"/>
              <a:t>Sport List :</a:t>
            </a:r>
          </a:p>
        </p:txBody>
      </p:sp>
    </p:spTree>
    <p:extLst>
      <p:ext uri="{BB962C8B-B14F-4D97-AF65-F5344CB8AC3E}">
        <p14:creationId xmlns:p14="http://schemas.microsoft.com/office/powerpoint/2010/main" val="18426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D0F53-D010-8008-E6FE-4A5ACA2781AC}"/>
              </a:ext>
            </a:extLst>
          </p:cNvPr>
          <p:cNvPicPr>
            <a:picLocks noChangeAspect="1"/>
          </p:cNvPicPr>
          <p:nvPr/>
        </p:nvPicPr>
        <p:blipFill>
          <a:blip r:embed="rId2"/>
          <a:stretch>
            <a:fillRect/>
          </a:stretch>
        </p:blipFill>
        <p:spPr>
          <a:xfrm>
            <a:off x="2104007" y="1880586"/>
            <a:ext cx="7714695" cy="4367814"/>
          </a:xfrm>
          <a:prstGeom prst="rect">
            <a:avLst/>
          </a:prstGeom>
        </p:spPr>
      </p:pic>
      <p:sp>
        <p:nvSpPr>
          <p:cNvPr id="3" name="Title 2">
            <a:extLst>
              <a:ext uri="{FF2B5EF4-FFF2-40B4-BE49-F238E27FC236}">
                <a16:creationId xmlns:a16="http://schemas.microsoft.com/office/drawing/2014/main" id="{767FF977-B55C-DF8B-E9A5-29804F6F4EDA}"/>
              </a:ext>
            </a:extLst>
          </p:cNvPr>
          <p:cNvSpPr>
            <a:spLocks noGrp="1"/>
          </p:cNvSpPr>
          <p:nvPr>
            <p:ph type="title"/>
          </p:nvPr>
        </p:nvSpPr>
        <p:spPr/>
        <p:txBody>
          <a:bodyPr>
            <a:normAutofit/>
          </a:bodyPr>
          <a:lstStyle/>
          <a:p>
            <a:pPr algn="l"/>
            <a:r>
              <a:rPr lang="en-IN" sz="2800" b="1" dirty="0"/>
              <a:t>Add Sport :</a:t>
            </a:r>
          </a:p>
        </p:txBody>
      </p:sp>
    </p:spTree>
    <p:extLst>
      <p:ext uri="{BB962C8B-B14F-4D97-AF65-F5344CB8AC3E}">
        <p14:creationId xmlns:p14="http://schemas.microsoft.com/office/powerpoint/2010/main" val="366275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6B7376-1CDC-99DD-FA50-C1C37A1BC4DD}"/>
              </a:ext>
            </a:extLst>
          </p:cNvPr>
          <p:cNvPicPr>
            <a:picLocks noChangeAspect="1"/>
          </p:cNvPicPr>
          <p:nvPr/>
        </p:nvPicPr>
        <p:blipFill>
          <a:blip r:embed="rId2"/>
          <a:stretch>
            <a:fillRect/>
          </a:stretch>
        </p:blipFill>
        <p:spPr>
          <a:xfrm>
            <a:off x="2476851" y="1944209"/>
            <a:ext cx="7227650" cy="4447713"/>
          </a:xfrm>
          <a:prstGeom prst="rect">
            <a:avLst/>
          </a:prstGeom>
        </p:spPr>
      </p:pic>
      <p:sp>
        <p:nvSpPr>
          <p:cNvPr id="3" name="Title 2">
            <a:extLst>
              <a:ext uri="{FF2B5EF4-FFF2-40B4-BE49-F238E27FC236}">
                <a16:creationId xmlns:a16="http://schemas.microsoft.com/office/drawing/2014/main" id="{23E7EE7C-FD6C-F2A0-0050-448A352E445C}"/>
              </a:ext>
            </a:extLst>
          </p:cNvPr>
          <p:cNvSpPr>
            <a:spLocks noGrp="1"/>
          </p:cNvSpPr>
          <p:nvPr>
            <p:ph type="title"/>
          </p:nvPr>
        </p:nvSpPr>
        <p:spPr/>
        <p:txBody>
          <a:bodyPr>
            <a:normAutofit/>
          </a:bodyPr>
          <a:lstStyle/>
          <a:p>
            <a:pPr algn="l"/>
            <a:r>
              <a:rPr lang="en-IN" sz="2800" b="1" dirty="0"/>
              <a:t>Subscription List :</a:t>
            </a:r>
          </a:p>
        </p:txBody>
      </p:sp>
    </p:spTree>
    <p:extLst>
      <p:ext uri="{BB962C8B-B14F-4D97-AF65-F5344CB8AC3E}">
        <p14:creationId xmlns:p14="http://schemas.microsoft.com/office/powerpoint/2010/main" val="197620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7A966-20BF-4988-3903-0ECB60E0DB04}"/>
              </a:ext>
            </a:extLst>
          </p:cNvPr>
          <p:cNvPicPr>
            <a:picLocks noChangeAspect="1"/>
          </p:cNvPicPr>
          <p:nvPr/>
        </p:nvPicPr>
        <p:blipFill>
          <a:blip r:embed="rId2"/>
          <a:stretch>
            <a:fillRect/>
          </a:stretch>
        </p:blipFill>
        <p:spPr>
          <a:xfrm>
            <a:off x="3230245" y="1580225"/>
            <a:ext cx="6739378" cy="4412202"/>
          </a:xfrm>
          <a:prstGeom prst="rect">
            <a:avLst/>
          </a:prstGeom>
        </p:spPr>
      </p:pic>
      <p:sp>
        <p:nvSpPr>
          <p:cNvPr id="3" name="Title 2">
            <a:extLst>
              <a:ext uri="{FF2B5EF4-FFF2-40B4-BE49-F238E27FC236}">
                <a16:creationId xmlns:a16="http://schemas.microsoft.com/office/drawing/2014/main" id="{35AF49D5-DCA9-D488-6CDB-FD5FF1ACD6E6}"/>
              </a:ext>
            </a:extLst>
          </p:cNvPr>
          <p:cNvSpPr>
            <a:spLocks noGrp="1"/>
          </p:cNvSpPr>
          <p:nvPr>
            <p:ph type="title"/>
          </p:nvPr>
        </p:nvSpPr>
        <p:spPr/>
        <p:txBody>
          <a:bodyPr>
            <a:normAutofit/>
          </a:bodyPr>
          <a:lstStyle/>
          <a:p>
            <a:pPr algn="l"/>
            <a:r>
              <a:rPr lang="en-IN" sz="2800" b="1" dirty="0"/>
              <a:t>Add Manager :</a:t>
            </a:r>
          </a:p>
        </p:txBody>
      </p:sp>
    </p:spTree>
    <p:extLst>
      <p:ext uri="{BB962C8B-B14F-4D97-AF65-F5344CB8AC3E}">
        <p14:creationId xmlns:p14="http://schemas.microsoft.com/office/powerpoint/2010/main" val="404195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43F6-D3C3-A9C3-1EFB-9D2DF7859AC6}"/>
              </a:ext>
            </a:extLst>
          </p:cNvPr>
          <p:cNvSpPr>
            <a:spLocks noGrp="1"/>
          </p:cNvSpPr>
          <p:nvPr>
            <p:ph type="title"/>
          </p:nvPr>
        </p:nvSpPr>
        <p:spPr/>
        <p:txBody>
          <a:bodyPr/>
          <a:lstStyle/>
          <a:p>
            <a:pPr algn="l"/>
            <a:r>
              <a:rPr lang="en-IN" dirty="0"/>
              <a:t>Manager Module :</a:t>
            </a:r>
          </a:p>
        </p:txBody>
      </p:sp>
      <p:pic>
        <p:nvPicPr>
          <p:cNvPr id="5" name="Content Placeholder 4">
            <a:extLst>
              <a:ext uri="{FF2B5EF4-FFF2-40B4-BE49-F238E27FC236}">
                <a16:creationId xmlns:a16="http://schemas.microsoft.com/office/drawing/2014/main" id="{1A144462-7314-AC37-414B-111868751E3D}"/>
              </a:ext>
            </a:extLst>
          </p:cNvPr>
          <p:cNvPicPr>
            <a:picLocks noGrp="1" noChangeAspect="1"/>
          </p:cNvPicPr>
          <p:nvPr>
            <p:ph idx="1"/>
          </p:nvPr>
        </p:nvPicPr>
        <p:blipFill>
          <a:blip r:embed="rId2"/>
          <a:stretch>
            <a:fillRect/>
          </a:stretch>
        </p:blipFill>
        <p:spPr>
          <a:xfrm>
            <a:off x="2299317" y="1580051"/>
            <a:ext cx="8273988" cy="5277950"/>
          </a:xfrm>
        </p:spPr>
      </p:pic>
    </p:spTree>
    <p:extLst>
      <p:ext uri="{BB962C8B-B14F-4D97-AF65-F5344CB8AC3E}">
        <p14:creationId xmlns:p14="http://schemas.microsoft.com/office/powerpoint/2010/main" val="320125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D860-0989-489A-A562-77C37435E4FA}"/>
              </a:ext>
            </a:extLst>
          </p:cNvPr>
          <p:cNvSpPr>
            <a:spLocks noGrp="1"/>
          </p:cNvSpPr>
          <p:nvPr>
            <p:ph type="title"/>
          </p:nvPr>
        </p:nvSpPr>
        <p:spPr/>
        <p:txBody>
          <a:bodyPr/>
          <a:lstStyle/>
          <a:p>
            <a:pPr algn="l"/>
            <a:r>
              <a:rPr lang="en-US" b="1" dirty="0">
                <a:solidFill>
                  <a:schemeClr val="tx1"/>
                </a:solidFill>
              </a:rPr>
              <a:t>Introduction</a:t>
            </a:r>
            <a:r>
              <a:rPr lang="en-US" dirty="0"/>
              <a:t>:</a:t>
            </a:r>
            <a:endParaRPr lang="en-IN" dirty="0"/>
          </a:p>
        </p:txBody>
      </p:sp>
      <p:sp>
        <p:nvSpPr>
          <p:cNvPr id="3" name="Content Placeholder 2">
            <a:extLst>
              <a:ext uri="{FF2B5EF4-FFF2-40B4-BE49-F238E27FC236}">
                <a16:creationId xmlns:a16="http://schemas.microsoft.com/office/drawing/2014/main" id="{857A3D5B-EE1E-4B23-BC26-F952DC108307}"/>
              </a:ext>
            </a:extLst>
          </p:cNvPr>
          <p:cNvSpPr>
            <a:spLocks noGrp="1"/>
          </p:cNvSpPr>
          <p:nvPr>
            <p:ph idx="1"/>
          </p:nvPr>
        </p:nvSpPr>
        <p:spPr/>
        <p:txBody>
          <a:bodyPr>
            <a:normAutofit/>
          </a:bodyPr>
          <a:lstStyle/>
          <a:p>
            <a:pPr marL="36900" indent="0">
              <a:lnSpc>
                <a:spcPct val="115000"/>
              </a:lnSpc>
              <a:spcAft>
                <a:spcPts val="1000"/>
              </a:spcAft>
              <a:buNone/>
            </a:pPr>
            <a:r>
              <a:rPr lang="en-US" sz="1800" kern="50" dirty="0">
                <a:solidFill>
                  <a:schemeClr val="tx1"/>
                </a:solidFill>
                <a:effectLst/>
                <a:latin typeface="Arial" panose="020B0604020202020204" pitchFamily="34" charset="0"/>
                <a:ea typeface="Calibri" panose="020F0502020204030204" pitchFamily="34" charset="0"/>
              </a:rPr>
              <a:t>	A sport club management system provides and manages various club activities such as member registration, registration for various sports, getting sports details and  more. The sports club management system software is a system that manages the entire club activities and provides respective functionality for various types of visitors. It allows normal users to avail for club membership, to subscribe for desired game and achieve the membership through registration. </a:t>
            </a:r>
          </a:p>
          <a:p>
            <a:pPr marL="36900" indent="0">
              <a:lnSpc>
                <a:spcPct val="115000"/>
              </a:lnSpc>
              <a:spcAft>
                <a:spcPts val="1000"/>
              </a:spcAft>
              <a:buNone/>
            </a:pPr>
            <a:r>
              <a:rPr lang="en-US" sz="1800" kern="50" dirty="0">
                <a:solidFill>
                  <a:schemeClr val="tx1"/>
                </a:solidFill>
                <a:effectLst/>
                <a:latin typeface="Arial" panose="020B0604020202020204" pitchFamily="34" charset="0"/>
                <a:ea typeface="Calibri" panose="020F0502020204030204" pitchFamily="34" charset="0"/>
              </a:rPr>
              <a:t>	This is a crucial factor in having an online sports club website, that keeps itself fresh and live and updated at all times. This is sport club management system...to be well organized sports activities it needs to be user friendly as well as well managed.</a:t>
            </a:r>
            <a:endParaRPr lang="en-IN" sz="1800" kern="50" dirty="0">
              <a:solidFill>
                <a:schemeClr val="tx1"/>
              </a:solidFill>
              <a:effectLst/>
              <a:latin typeface="Calibri" panose="020F0502020204030204" pitchFamily="34" charset="0"/>
              <a:ea typeface="Calibri" panose="020F0502020204030204" pitchFamily="34" charset="0"/>
            </a:endParaRPr>
          </a:p>
          <a:p>
            <a:pPr marL="36900" indent="0">
              <a:buNone/>
            </a:pPr>
            <a:endParaRPr lang="en-IN" dirty="0"/>
          </a:p>
        </p:txBody>
      </p:sp>
    </p:spTree>
    <p:extLst>
      <p:ext uri="{BB962C8B-B14F-4D97-AF65-F5344CB8AC3E}">
        <p14:creationId xmlns:p14="http://schemas.microsoft.com/office/powerpoint/2010/main" val="3943413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A9FD-A223-92C5-89CC-73DE2B9F0A47}"/>
              </a:ext>
            </a:extLst>
          </p:cNvPr>
          <p:cNvSpPr>
            <a:spLocks noGrp="1"/>
          </p:cNvSpPr>
          <p:nvPr>
            <p:ph type="title"/>
          </p:nvPr>
        </p:nvSpPr>
        <p:spPr/>
        <p:txBody>
          <a:bodyPr>
            <a:normAutofit/>
          </a:bodyPr>
          <a:lstStyle/>
          <a:p>
            <a:pPr algn="l"/>
            <a:r>
              <a:rPr lang="en-IN" sz="2800" b="1" dirty="0"/>
              <a:t>Add Batch :</a:t>
            </a:r>
          </a:p>
        </p:txBody>
      </p:sp>
      <p:pic>
        <p:nvPicPr>
          <p:cNvPr id="5" name="Content Placeholder 4">
            <a:extLst>
              <a:ext uri="{FF2B5EF4-FFF2-40B4-BE49-F238E27FC236}">
                <a16:creationId xmlns:a16="http://schemas.microsoft.com/office/drawing/2014/main" id="{543A0E11-D732-7586-CD4F-E046C2EB7894}"/>
              </a:ext>
            </a:extLst>
          </p:cNvPr>
          <p:cNvPicPr>
            <a:picLocks noGrp="1" noChangeAspect="1"/>
          </p:cNvPicPr>
          <p:nvPr>
            <p:ph idx="1"/>
          </p:nvPr>
        </p:nvPicPr>
        <p:blipFill>
          <a:blip r:embed="rId2"/>
          <a:stretch>
            <a:fillRect/>
          </a:stretch>
        </p:blipFill>
        <p:spPr>
          <a:xfrm>
            <a:off x="1011836" y="1731963"/>
            <a:ext cx="10158802" cy="4059237"/>
          </a:xfrm>
          <a:prstGeom prst="rect">
            <a:avLst/>
          </a:prstGeom>
        </p:spPr>
      </p:pic>
    </p:spTree>
    <p:extLst>
      <p:ext uri="{BB962C8B-B14F-4D97-AF65-F5344CB8AC3E}">
        <p14:creationId xmlns:p14="http://schemas.microsoft.com/office/powerpoint/2010/main" val="88812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45E6-A343-1238-1BE0-9054076F956F}"/>
              </a:ext>
            </a:extLst>
          </p:cNvPr>
          <p:cNvSpPr>
            <a:spLocks noGrp="1"/>
          </p:cNvSpPr>
          <p:nvPr>
            <p:ph type="title"/>
          </p:nvPr>
        </p:nvSpPr>
        <p:spPr/>
        <p:txBody>
          <a:bodyPr>
            <a:normAutofit/>
          </a:bodyPr>
          <a:lstStyle/>
          <a:p>
            <a:pPr algn="l"/>
            <a:r>
              <a:rPr lang="en-IN" sz="2800" b="1" dirty="0"/>
              <a:t> Batch List :</a:t>
            </a:r>
          </a:p>
        </p:txBody>
      </p:sp>
      <p:pic>
        <p:nvPicPr>
          <p:cNvPr id="6" name="Content Placeholder 5">
            <a:extLst>
              <a:ext uri="{FF2B5EF4-FFF2-40B4-BE49-F238E27FC236}">
                <a16:creationId xmlns:a16="http://schemas.microsoft.com/office/drawing/2014/main" id="{7BAC1056-0E58-127C-65BA-4CE3DD9D2D89}"/>
              </a:ext>
            </a:extLst>
          </p:cNvPr>
          <p:cNvPicPr>
            <a:picLocks noGrp="1" noChangeAspect="1"/>
          </p:cNvPicPr>
          <p:nvPr>
            <p:ph idx="1"/>
          </p:nvPr>
        </p:nvPicPr>
        <p:blipFill>
          <a:blip r:embed="rId2"/>
          <a:stretch>
            <a:fillRect/>
          </a:stretch>
        </p:blipFill>
        <p:spPr>
          <a:xfrm>
            <a:off x="1750554" y="1731963"/>
            <a:ext cx="8681366" cy="4059237"/>
          </a:xfrm>
          <a:prstGeom prst="rect">
            <a:avLst/>
          </a:prstGeom>
        </p:spPr>
      </p:pic>
    </p:spTree>
    <p:extLst>
      <p:ext uri="{BB962C8B-B14F-4D97-AF65-F5344CB8AC3E}">
        <p14:creationId xmlns:p14="http://schemas.microsoft.com/office/powerpoint/2010/main" val="3220385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B824-181D-9444-E98F-EA33A2C3CBD6}"/>
              </a:ext>
            </a:extLst>
          </p:cNvPr>
          <p:cNvSpPr>
            <a:spLocks noGrp="1"/>
          </p:cNvSpPr>
          <p:nvPr>
            <p:ph type="title"/>
          </p:nvPr>
        </p:nvSpPr>
        <p:spPr/>
        <p:txBody>
          <a:bodyPr>
            <a:normAutofit/>
          </a:bodyPr>
          <a:lstStyle/>
          <a:p>
            <a:pPr algn="l"/>
            <a:r>
              <a:rPr lang="en-IN" sz="2800" b="1" dirty="0"/>
              <a:t>Approve And Assign Batch to Members :</a:t>
            </a:r>
          </a:p>
        </p:txBody>
      </p:sp>
      <p:pic>
        <p:nvPicPr>
          <p:cNvPr id="5" name="Content Placeholder 4">
            <a:extLst>
              <a:ext uri="{FF2B5EF4-FFF2-40B4-BE49-F238E27FC236}">
                <a16:creationId xmlns:a16="http://schemas.microsoft.com/office/drawing/2014/main" id="{C12094F1-2F6F-BCCC-93F7-7A62D1051B00}"/>
              </a:ext>
            </a:extLst>
          </p:cNvPr>
          <p:cNvPicPr>
            <a:picLocks noGrp="1" noChangeAspect="1"/>
          </p:cNvPicPr>
          <p:nvPr>
            <p:ph idx="1"/>
          </p:nvPr>
        </p:nvPicPr>
        <p:blipFill>
          <a:blip r:embed="rId2"/>
          <a:stretch>
            <a:fillRect/>
          </a:stretch>
        </p:blipFill>
        <p:spPr>
          <a:xfrm>
            <a:off x="1700303" y="1731963"/>
            <a:ext cx="8781869" cy="4059237"/>
          </a:xfrm>
          <a:prstGeom prst="rect">
            <a:avLst/>
          </a:prstGeom>
        </p:spPr>
      </p:pic>
    </p:spTree>
    <p:extLst>
      <p:ext uri="{BB962C8B-B14F-4D97-AF65-F5344CB8AC3E}">
        <p14:creationId xmlns:p14="http://schemas.microsoft.com/office/powerpoint/2010/main" val="211845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D4D3-B430-80F3-9CF2-3592DD3F063D}"/>
              </a:ext>
            </a:extLst>
          </p:cNvPr>
          <p:cNvSpPr>
            <a:spLocks noGrp="1"/>
          </p:cNvSpPr>
          <p:nvPr>
            <p:ph type="title"/>
          </p:nvPr>
        </p:nvSpPr>
        <p:spPr/>
        <p:txBody>
          <a:bodyPr/>
          <a:lstStyle/>
          <a:p>
            <a:pPr algn="l"/>
            <a:r>
              <a:rPr lang="en-IN" dirty="0"/>
              <a:t>Member Module :</a:t>
            </a:r>
          </a:p>
        </p:txBody>
      </p:sp>
      <p:pic>
        <p:nvPicPr>
          <p:cNvPr id="9" name="Content Placeholder 8">
            <a:extLst>
              <a:ext uri="{FF2B5EF4-FFF2-40B4-BE49-F238E27FC236}">
                <a16:creationId xmlns:a16="http://schemas.microsoft.com/office/drawing/2014/main" id="{01AF355B-B020-5738-AE0E-1A210C71507C}"/>
              </a:ext>
            </a:extLst>
          </p:cNvPr>
          <p:cNvPicPr>
            <a:picLocks noGrp="1" noChangeAspect="1"/>
          </p:cNvPicPr>
          <p:nvPr>
            <p:ph idx="1"/>
          </p:nvPr>
        </p:nvPicPr>
        <p:blipFill>
          <a:blip r:embed="rId2"/>
          <a:stretch>
            <a:fillRect/>
          </a:stretch>
        </p:blipFill>
        <p:spPr>
          <a:xfrm>
            <a:off x="2139519" y="1580051"/>
            <a:ext cx="8584706" cy="5277950"/>
          </a:xfrm>
        </p:spPr>
      </p:pic>
    </p:spTree>
    <p:extLst>
      <p:ext uri="{BB962C8B-B14F-4D97-AF65-F5344CB8AC3E}">
        <p14:creationId xmlns:p14="http://schemas.microsoft.com/office/powerpoint/2010/main" val="3812749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9C29-ACF8-0895-99C8-90B3C1DF5588}"/>
              </a:ext>
            </a:extLst>
          </p:cNvPr>
          <p:cNvSpPr>
            <a:spLocks noGrp="1"/>
          </p:cNvSpPr>
          <p:nvPr>
            <p:ph type="title"/>
          </p:nvPr>
        </p:nvSpPr>
        <p:spPr/>
        <p:txBody>
          <a:bodyPr>
            <a:normAutofit/>
          </a:bodyPr>
          <a:lstStyle/>
          <a:p>
            <a:pPr algn="l"/>
            <a:r>
              <a:rPr lang="en-IN" sz="2800" b="1" dirty="0"/>
              <a:t>See Sport List :</a:t>
            </a:r>
          </a:p>
        </p:txBody>
      </p:sp>
      <p:pic>
        <p:nvPicPr>
          <p:cNvPr id="5" name="Content Placeholder 4">
            <a:extLst>
              <a:ext uri="{FF2B5EF4-FFF2-40B4-BE49-F238E27FC236}">
                <a16:creationId xmlns:a16="http://schemas.microsoft.com/office/drawing/2014/main" id="{862F34E6-24E1-E3B1-7B27-C16A126FB147}"/>
              </a:ext>
            </a:extLst>
          </p:cNvPr>
          <p:cNvPicPr>
            <a:picLocks noGrp="1" noChangeAspect="1"/>
          </p:cNvPicPr>
          <p:nvPr>
            <p:ph idx="1"/>
          </p:nvPr>
        </p:nvPicPr>
        <p:blipFill>
          <a:blip r:embed="rId2"/>
          <a:stretch>
            <a:fillRect/>
          </a:stretch>
        </p:blipFill>
        <p:spPr>
          <a:xfrm>
            <a:off x="1590470" y="1731963"/>
            <a:ext cx="9001535" cy="4059237"/>
          </a:xfrm>
          <a:prstGeom prst="rect">
            <a:avLst/>
          </a:prstGeom>
        </p:spPr>
      </p:pic>
    </p:spTree>
    <p:extLst>
      <p:ext uri="{BB962C8B-B14F-4D97-AF65-F5344CB8AC3E}">
        <p14:creationId xmlns:p14="http://schemas.microsoft.com/office/powerpoint/2010/main" val="4223709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F3C9-2D9F-4DD0-5111-D3674ED9D6F1}"/>
              </a:ext>
            </a:extLst>
          </p:cNvPr>
          <p:cNvSpPr>
            <a:spLocks noGrp="1"/>
          </p:cNvSpPr>
          <p:nvPr>
            <p:ph type="title"/>
          </p:nvPr>
        </p:nvSpPr>
        <p:spPr/>
        <p:txBody>
          <a:bodyPr>
            <a:normAutofit/>
          </a:bodyPr>
          <a:lstStyle/>
          <a:p>
            <a:pPr algn="l"/>
            <a:r>
              <a:rPr lang="en-IN" sz="2800" b="1" dirty="0"/>
              <a:t>Subscription  Status :</a:t>
            </a:r>
          </a:p>
        </p:txBody>
      </p:sp>
      <p:pic>
        <p:nvPicPr>
          <p:cNvPr id="4" name="Content Placeholder 3">
            <a:extLst>
              <a:ext uri="{FF2B5EF4-FFF2-40B4-BE49-F238E27FC236}">
                <a16:creationId xmlns:a16="http://schemas.microsoft.com/office/drawing/2014/main" id="{8557CF8C-A28C-89A0-1538-F7CC683690BA}"/>
              </a:ext>
            </a:extLst>
          </p:cNvPr>
          <p:cNvPicPr>
            <a:picLocks noGrp="1" noChangeAspect="1"/>
          </p:cNvPicPr>
          <p:nvPr>
            <p:ph idx="1"/>
          </p:nvPr>
        </p:nvPicPr>
        <p:blipFill>
          <a:blip r:embed="rId2"/>
          <a:stretch>
            <a:fillRect/>
          </a:stretch>
        </p:blipFill>
        <p:spPr>
          <a:xfrm>
            <a:off x="1637809" y="1731963"/>
            <a:ext cx="8906857" cy="4059237"/>
          </a:xfrm>
          <a:prstGeom prst="rect">
            <a:avLst/>
          </a:prstGeom>
        </p:spPr>
      </p:pic>
    </p:spTree>
    <p:extLst>
      <p:ext uri="{BB962C8B-B14F-4D97-AF65-F5344CB8AC3E}">
        <p14:creationId xmlns:p14="http://schemas.microsoft.com/office/powerpoint/2010/main" val="286765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B62F-3FA6-4D2C-A17C-3F8C32357E7B}"/>
              </a:ext>
            </a:extLst>
          </p:cNvPr>
          <p:cNvSpPr>
            <a:spLocks noGrp="1"/>
          </p:cNvSpPr>
          <p:nvPr>
            <p:ph type="title"/>
          </p:nvPr>
        </p:nvSpPr>
        <p:spPr>
          <a:xfrm>
            <a:off x="913795" y="609600"/>
            <a:ext cx="10353762" cy="5604588"/>
          </a:xfrm>
        </p:spPr>
        <p:txBody>
          <a:bodyPr>
            <a:normAutofit/>
          </a:bodyPr>
          <a:lstStyle/>
          <a:p>
            <a:r>
              <a:rPr lang="en-US" sz="9600" b="1" dirty="0">
                <a:solidFill>
                  <a:schemeClr val="tx1"/>
                </a:solidFill>
              </a:rPr>
              <a:t>Thank You!</a:t>
            </a:r>
            <a:endParaRPr lang="en-IN" sz="9600" b="1" dirty="0">
              <a:solidFill>
                <a:schemeClr val="tx1"/>
              </a:solidFill>
            </a:endParaRPr>
          </a:p>
        </p:txBody>
      </p:sp>
    </p:spTree>
    <p:extLst>
      <p:ext uri="{BB962C8B-B14F-4D97-AF65-F5344CB8AC3E}">
        <p14:creationId xmlns:p14="http://schemas.microsoft.com/office/powerpoint/2010/main" val="142572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7BE7-3140-43EC-A010-BD86A04C3C36}"/>
              </a:ext>
            </a:extLst>
          </p:cNvPr>
          <p:cNvSpPr>
            <a:spLocks noGrp="1"/>
          </p:cNvSpPr>
          <p:nvPr>
            <p:ph type="title"/>
          </p:nvPr>
        </p:nvSpPr>
        <p:spPr>
          <a:xfrm>
            <a:off x="0" y="0"/>
            <a:ext cx="10353762" cy="970450"/>
          </a:xfrm>
        </p:spPr>
        <p:txBody>
          <a:bodyPr/>
          <a:lstStyle/>
          <a:p>
            <a:pPr algn="l"/>
            <a:r>
              <a:rPr lang="en-US" b="1" dirty="0">
                <a:solidFill>
                  <a:schemeClr val="tx1"/>
                </a:solidFill>
              </a:rPr>
              <a:t>Flowchart:</a:t>
            </a:r>
            <a:endParaRPr lang="en-IN" b="1" dirty="0">
              <a:solidFill>
                <a:schemeClr val="tx1"/>
              </a:solidFill>
            </a:endParaRPr>
          </a:p>
        </p:txBody>
      </p:sp>
      <p:pic>
        <p:nvPicPr>
          <p:cNvPr id="4" name="Content Placeholder 3" descr="Page 1">
            <a:extLst>
              <a:ext uri="{FF2B5EF4-FFF2-40B4-BE49-F238E27FC236}">
                <a16:creationId xmlns:a16="http://schemas.microsoft.com/office/drawing/2014/main" id="{501A3015-389C-42B1-9F71-7B37C64B4A1C}"/>
              </a:ext>
            </a:extLst>
          </p:cNvPr>
          <p:cNvPicPr>
            <a:picLocks noGrp="1" noChangeAspect="1"/>
          </p:cNvPicPr>
          <p:nvPr>
            <p:ph idx="1"/>
          </p:nvPr>
        </p:nvPicPr>
        <p:blipFill>
          <a:blip r:embed="rId2"/>
          <a:stretch>
            <a:fillRect/>
          </a:stretch>
        </p:blipFill>
        <p:spPr>
          <a:xfrm>
            <a:off x="3041779" y="195942"/>
            <a:ext cx="8714793" cy="6531429"/>
          </a:xfrm>
          <a:prstGeom prst="rect">
            <a:avLst/>
          </a:prstGeom>
        </p:spPr>
      </p:pic>
    </p:spTree>
    <p:extLst>
      <p:ext uri="{BB962C8B-B14F-4D97-AF65-F5344CB8AC3E}">
        <p14:creationId xmlns:p14="http://schemas.microsoft.com/office/powerpoint/2010/main" val="351988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3653-AA14-16D6-E4BE-D1AC2AD76723}"/>
              </a:ext>
            </a:extLst>
          </p:cNvPr>
          <p:cNvSpPr>
            <a:spLocks noGrp="1"/>
          </p:cNvSpPr>
          <p:nvPr>
            <p:ph type="title"/>
          </p:nvPr>
        </p:nvSpPr>
        <p:spPr/>
        <p:txBody>
          <a:bodyPr>
            <a:normAutofit fontScale="90000"/>
          </a:bodyPr>
          <a:lstStyle/>
          <a:p>
            <a:pPr algn="l"/>
            <a:r>
              <a:rPr lang="en-GB" sz="4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Functionalities provided: </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A927076-2393-316A-BF52-D3459705C2DF}"/>
              </a:ext>
            </a:extLst>
          </p:cNvPr>
          <p:cNvSpPr>
            <a:spLocks noGrp="1"/>
          </p:cNvSpPr>
          <p:nvPr>
            <p:ph idx="1"/>
          </p:nvPr>
        </p:nvSpPr>
        <p:spPr>
          <a:xfrm>
            <a:off x="762874" y="1643672"/>
            <a:ext cx="10353762" cy="4058751"/>
          </a:xfrm>
        </p:spPr>
        <p:txBody>
          <a:bodyPr/>
          <a:lstStyle/>
          <a:p>
            <a:pPr>
              <a:lnSpc>
                <a:spcPct val="115000"/>
              </a:lnSpc>
              <a:spcAft>
                <a:spcPts val="1000"/>
              </a:spcAft>
            </a:pPr>
            <a:r>
              <a:rPr lang="en-GB"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We have given different roles for different tasks using manager, admin, user so each of three will handle tasks individually.</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1000"/>
              </a:spcAft>
            </a:pPr>
            <a:r>
              <a:rPr lang="en-GB"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 we also trying to keep different account logins for this three for security so system could be transparent </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10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313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A052-9CB9-470D-A6E3-CC0293B59FCD}"/>
              </a:ext>
            </a:extLst>
          </p:cNvPr>
          <p:cNvSpPr>
            <a:spLocks noGrp="1"/>
          </p:cNvSpPr>
          <p:nvPr>
            <p:ph type="title"/>
          </p:nvPr>
        </p:nvSpPr>
        <p:spPr>
          <a:xfrm>
            <a:off x="1206758" y="476435"/>
            <a:ext cx="10353762" cy="970450"/>
          </a:xfrm>
        </p:spPr>
        <p:txBody>
          <a:bodyPr>
            <a:normAutofit/>
          </a:bodyPr>
          <a:lstStyle/>
          <a:p>
            <a:pPr algn="l"/>
            <a:r>
              <a:rPr lang="en-US"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 Of Project:</a:t>
            </a:r>
            <a:endParaRPr lang="en-IN" b="1" dirty="0">
              <a:solidFill>
                <a:schemeClr val="tx1"/>
              </a:solidFill>
            </a:endParaRPr>
          </a:p>
        </p:txBody>
      </p:sp>
      <p:sp>
        <p:nvSpPr>
          <p:cNvPr id="3" name="Content Placeholder 2">
            <a:extLst>
              <a:ext uri="{FF2B5EF4-FFF2-40B4-BE49-F238E27FC236}">
                <a16:creationId xmlns:a16="http://schemas.microsoft.com/office/drawing/2014/main" id="{EC6B43C0-2C67-4871-A031-80C3C7B8123A}"/>
              </a:ext>
            </a:extLst>
          </p:cNvPr>
          <p:cNvSpPr>
            <a:spLocks noGrp="1"/>
          </p:cNvSpPr>
          <p:nvPr>
            <p:ph idx="1"/>
          </p:nvPr>
        </p:nvSpPr>
        <p:spPr/>
        <p:txBody>
          <a:bodyPr>
            <a:normAutofit/>
          </a:bodyPr>
          <a:lstStyle/>
          <a:p>
            <a:pPr marL="36900" indent="0">
              <a:lnSpc>
                <a:spcPct val="115000"/>
              </a:lnSpc>
              <a:spcAft>
                <a:spcPts val="1000"/>
              </a:spcAft>
              <a:buNone/>
            </a:pPr>
            <a:r>
              <a:rPr lang="en-GB" sz="18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This system is being with three-layer management including three major roles for better safety, convenience &amp; speed.</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15000"/>
              </a:lnSpc>
              <a:spcAft>
                <a:spcPts val="1000"/>
              </a:spcAft>
              <a:buNone/>
            </a:pPr>
            <a:r>
              <a:rPr lang="en-GB" sz="1800" b="1" dirty="0">
                <a:solidFill>
                  <a:schemeClr val="tx1"/>
                </a:solidFill>
                <a:effectLst/>
                <a:latin typeface="Arial" panose="020B0604020202020204" pitchFamily="34" charset="0"/>
                <a:ea typeface="Times New Roman" panose="02020603050405020304" pitchFamily="18" charset="0"/>
              </a:rPr>
              <a:t>Member:</a:t>
            </a:r>
            <a:r>
              <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after login user will able to see the all sports which are available in club. When user will click on particular sport then he will get the details of that sport like offers, batch timings, fees if user wants to proceed further, he can </a:t>
            </a:r>
            <a:r>
              <a:rPr lang="en-GB"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subscribe to that sport</a:t>
            </a: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15000"/>
              </a:lnSpc>
              <a:buNone/>
            </a:pPr>
            <a:r>
              <a:rPr lang="en-GB" sz="18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Admin: </a:t>
            </a:r>
            <a:r>
              <a:rPr lang="en-GB"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Admin can check and verify various member details. He can approve or disapprove the membership.</a:t>
            </a:r>
            <a:r>
              <a:rPr lang="en-IN" sz="1800" dirty="0">
                <a:solidFill>
                  <a:schemeClr val="tx1"/>
                </a:solidFill>
                <a:effectLst/>
                <a:latin typeface="Symbol" panose="05050102010706020507" pitchFamily="18" charset="2"/>
                <a:ea typeface="Times New Roman" panose="02020603050405020304" pitchFamily="18" charset="0"/>
                <a:cs typeface="Times New Roman" panose="02020603050405020304" pitchFamily="18" charset="0"/>
              </a:rPr>
              <a:t> </a:t>
            </a:r>
            <a:r>
              <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After user subscribing for particular sport, admin will transfer this to manager. If manager agree and accept then admin can add that user to that sport.</a:t>
            </a:r>
          </a:p>
          <a:p>
            <a:pPr marL="0" lvl="0" indent="0">
              <a:lnSpc>
                <a:spcPct val="115000"/>
              </a:lnSpc>
              <a:spcAft>
                <a:spcPts val="1000"/>
              </a:spcAft>
              <a:buNone/>
            </a:pPr>
            <a:r>
              <a:rPr lang="en-GB" sz="18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Manager</a:t>
            </a:r>
            <a:r>
              <a:rPr lang="en-GB"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  he will manage the sport created by admin, e.g., creating new batches, new offers according to season, scheduling sports  and launching them...</a:t>
            </a:r>
            <a:endParaRPr lang="en-IN" sz="1800" dirty="0">
              <a:solidFill>
                <a:schemeClr val="tx1"/>
              </a:solidFill>
              <a:effectLst/>
              <a:latin typeface="Symbol" panose="05050102010706020507" pitchFamily="18" charset="2"/>
              <a:ea typeface="Calibri" panose="020F0502020204030204" pitchFamily="34" charset="0"/>
              <a:cs typeface="Times New Roman" panose="02020603050405020304" pitchFamily="18" charset="0"/>
            </a:endParaRPr>
          </a:p>
          <a:p>
            <a:pPr marL="36900" indent="0">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442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0A5F-6C9A-FCF3-0280-A4BAE02444C9}"/>
              </a:ext>
            </a:extLst>
          </p:cNvPr>
          <p:cNvSpPr>
            <a:spLocks noGrp="1"/>
          </p:cNvSpPr>
          <p:nvPr>
            <p:ph type="title"/>
          </p:nvPr>
        </p:nvSpPr>
        <p:spPr/>
        <p:txBody>
          <a:bodyPr>
            <a:normAutofit/>
          </a:bodyPr>
          <a:lstStyle/>
          <a:p>
            <a:pPr algn="l"/>
            <a:r>
              <a:rPr lang="en-US" b="1" i="0" dirty="0">
                <a:solidFill>
                  <a:schemeClr val="tx1"/>
                </a:solidFill>
                <a:effectLst/>
                <a:latin typeface="Arial" panose="020B0604020202020204" pitchFamily="34" charset="0"/>
                <a:cs typeface="Arial" panose="020B0604020202020204" pitchFamily="34" charset="0"/>
              </a:rPr>
              <a:t>Advantages :</a:t>
            </a:r>
            <a:endParaRPr lang="en-IN"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A72462-F4E0-F3A3-8ECD-539781AFED4F}"/>
              </a:ext>
            </a:extLst>
          </p:cNvPr>
          <p:cNvSpPr>
            <a:spLocks noGrp="1"/>
          </p:cNvSpPr>
          <p:nvPr>
            <p:ph idx="1"/>
          </p:nvPr>
        </p:nvSpPr>
        <p:spPr>
          <a:xfrm>
            <a:off x="709608" y="1617780"/>
            <a:ext cx="10353762" cy="4058751"/>
          </a:xfrm>
        </p:spPr>
        <p:txBody>
          <a:bodyPr>
            <a:normAutofit/>
          </a:bodyPr>
          <a:lstStyle/>
          <a:p>
            <a:pPr algn="l" fontAlgn="base">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It becomes convenient for members to subscribe sports without actually visiting the place thus saves their time.</a:t>
            </a:r>
          </a:p>
          <a:p>
            <a:pPr algn="l" fontAlgn="base">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The system stores and sends all the members details to the admin for requests.</a:t>
            </a:r>
          </a:p>
          <a:p>
            <a:pPr algn="l" fontAlgn="base">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The system is easy to use and saves human efforts and cost.</a:t>
            </a:r>
          </a:p>
          <a:p>
            <a:endParaRPr lang="en-IN" dirty="0"/>
          </a:p>
        </p:txBody>
      </p:sp>
    </p:spTree>
    <p:extLst>
      <p:ext uri="{BB962C8B-B14F-4D97-AF65-F5344CB8AC3E}">
        <p14:creationId xmlns:p14="http://schemas.microsoft.com/office/powerpoint/2010/main" val="179887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E9BD-0EF9-4707-7B17-D9AE35B0BA22}"/>
              </a:ext>
            </a:extLst>
          </p:cNvPr>
          <p:cNvSpPr>
            <a:spLocks noGrp="1"/>
          </p:cNvSpPr>
          <p:nvPr>
            <p:ph type="title"/>
          </p:nvPr>
        </p:nvSpPr>
        <p:spPr/>
        <p:txBody>
          <a:bodyPr/>
          <a:lstStyle/>
          <a:p>
            <a:pPr algn="l"/>
            <a:r>
              <a:rPr lang="en-IN" dirty="0"/>
              <a:t>Homepage :</a:t>
            </a:r>
          </a:p>
        </p:txBody>
      </p:sp>
      <p:pic>
        <p:nvPicPr>
          <p:cNvPr id="5" name="Content Placeholder 4">
            <a:extLst>
              <a:ext uri="{FF2B5EF4-FFF2-40B4-BE49-F238E27FC236}">
                <a16:creationId xmlns:a16="http://schemas.microsoft.com/office/drawing/2014/main" id="{605121AB-1212-1528-1F29-583959DE7982}"/>
              </a:ext>
            </a:extLst>
          </p:cNvPr>
          <p:cNvPicPr>
            <a:picLocks noGrp="1" noChangeAspect="1"/>
          </p:cNvPicPr>
          <p:nvPr>
            <p:ph idx="1"/>
          </p:nvPr>
        </p:nvPicPr>
        <p:blipFill>
          <a:blip r:embed="rId2"/>
          <a:stretch>
            <a:fillRect/>
          </a:stretch>
        </p:blipFill>
        <p:spPr>
          <a:xfrm>
            <a:off x="1798685" y="1731963"/>
            <a:ext cx="8585104" cy="4059237"/>
          </a:xfrm>
        </p:spPr>
      </p:pic>
    </p:spTree>
    <p:extLst>
      <p:ext uri="{BB962C8B-B14F-4D97-AF65-F5344CB8AC3E}">
        <p14:creationId xmlns:p14="http://schemas.microsoft.com/office/powerpoint/2010/main" val="317265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EC53-C170-A770-D7E4-CA3329310335}"/>
              </a:ext>
            </a:extLst>
          </p:cNvPr>
          <p:cNvSpPr>
            <a:spLocks noGrp="1"/>
          </p:cNvSpPr>
          <p:nvPr>
            <p:ph type="title"/>
          </p:nvPr>
        </p:nvSpPr>
        <p:spPr/>
        <p:txBody>
          <a:bodyPr/>
          <a:lstStyle/>
          <a:p>
            <a:pPr algn="l"/>
            <a:r>
              <a:rPr lang="en-IN" dirty="0"/>
              <a:t>Sport Information :</a:t>
            </a:r>
          </a:p>
        </p:txBody>
      </p:sp>
      <p:pic>
        <p:nvPicPr>
          <p:cNvPr id="8" name="Content Placeholder 7">
            <a:extLst>
              <a:ext uri="{FF2B5EF4-FFF2-40B4-BE49-F238E27FC236}">
                <a16:creationId xmlns:a16="http://schemas.microsoft.com/office/drawing/2014/main" id="{7B7A93C8-C2C2-42E8-2829-BF394A8E132D}"/>
              </a:ext>
            </a:extLst>
          </p:cNvPr>
          <p:cNvPicPr>
            <a:picLocks noGrp="1" noChangeAspect="1"/>
          </p:cNvPicPr>
          <p:nvPr>
            <p:ph idx="1"/>
          </p:nvPr>
        </p:nvPicPr>
        <p:blipFill>
          <a:blip r:embed="rId2"/>
          <a:stretch>
            <a:fillRect/>
          </a:stretch>
        </p:blipFill>
        <p:spPr>
          <a:xfrm>
            <a:off x="914400" y="2176669"/>
            <a:ext cx="10353675" cy="3169825"/>
          </a:xfrm>
          <a:prstGeom prst="rect">
            <a:avLst/>
          </a:prstGeom>
        </p:spPr>
      </p:pic>
    </p:spTree>
    <p:extLst>
      <p:ext uri="{BB962C8B-B14F-4D97-AF65-F5344CB8AC3E}">
        <p14:creationId xmlns:p14="http://schemas.microsoft.com/office/powerpoint/2010/main" val="369683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3818-7FF4-E7CC-0F37-61BF5DB09A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FFD5140-7BE6-27A4-CAD9-23AF671E4316}"/>
              </a:ext>
            </a:extLst>
          </p:cNvPr>
          <p:cNvPicPr>
            <a:picLocks noGrp="1" noChangeAspect="1"/>
          </p:cNvPicPr>
          <p:nvPr>
            <p:ph idx="1"/>
          </p:nvPr>
        </p:nvPicPr>
        <p:blipFill>
          <a:blip r:embed="rId2"/>
          <a:stretch>
            <a:fillRect/>
          </a:stretch>
        </p:blipFill>
        <p:spPr>
          <a:xfrm>
            <a:off x="914400" y="2162012"/>
            <a:ext cx="10353675" cy="3199138"/>
          </a:xfrm>
        </p:spPr>
      </p:pic>
    </p:spTree>
    <p:extLst>
      <p:ext uri="{BB962C8B-B14F-4D97-AF65-F5344CB8AC3E}">
        <p14:creationId xmlns:p14="http://schemas.microsoft.com/office/powerpoint/2010/main" val="3844643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366</TotalTime>
  <Words>478</Words>
  <Application>Microsoft Office PowerPoint</Application>
  <PresentationFormat>Widescreen</PresentationFormat>
  <Paragraphs>41</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Calisto MT</vt:lpstr>
      <vt:lpstr>Proxima</vt:lpstr>
      <vt:lpstr>Symbol</vt:lpstr>
      <vt:lpstr>Times New Roman</vt:lpstr>
      <vt:lpstr>Wingdings 2</vt:lpstr>
      <vt:lpstr>Slate</vt:lpstr>
      <vt:lpstr>Project Name: The Rising Sports Club (Sports Complex Management System) </vt:lpstr>
      <vt:lpstr>Introduction:</vt:lpstr>
      <vt:lpstr>Flowchart:</vt:lpstr>
      <vt:lpstr>Functionalities provided:  </vt:lpstr>
      <vt:lpstr>Flow Of Project:</vt:lpstr>
      <vt:lpstr>Advantages :</vt:lpstr>
      <vt:lpstr>Homepage :</vt:lpstr>
      <vt:lpstr>Sport Information :</vt:lpstr>
      <vt:lpstr>PowerPoint Presentation</vt:lpstr>
      <vt:lpstr>Login Page :</vt:lpstr>
      <vt:lpstr>User Module :</vt:lpstr>
      <vt:lpstr>Apply for Membership :</vt:lpstr>
      <vt:lpstr>Admin Module :</vt:lpstr>
      <vt:lpstr>Member Approval List :</vt:lpstr>
      <vt:lpstr>Sport List :</vt:lpstr>
      <vt:lpstr>Add Sport :</vt:lpstr>
      <vt:lpstr>Subscription List :</vt:lpstr>
      <vt:lpstr>Add Manager :</vt:lpstr>
      <vt:lpstr>Manager Module :</vt:lpstr>
      <vt:lpstr>Add Batch :</vt:lpstr>
      <vt:lpstr> Batch List :</vt:lpstr>
      <vt:lpstr>Approve And Assign Batch to Members :</vt:lpstr>
      <vt:lpstr>Member Module :</vt:lpstr>
      <vt:lpstr>See Sport List :</vt:lpstr>
      <vt:lpstr>Subscription  Status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The Rising Sports Club (Sports Complex Management System) </dc:title>
  <dc:creator>Nikhil Mane</dc:creator>
  <cp:lastModifiedBy>aniketpatil17031999@gmail.com</cp:lastModifiedBy>
  <cp:revision>8</cp:revision>
  <dcterms:created xsi:type="dcterms:W3CDTF">2022-04-08T14:04:52Z</dcterms:created>
  <dcterms:modified xsi:type="dcterms:W3CDTF">2022-09-27T06:39:09Z</dcterms:modified>
</cp:coreProperties>
</file>